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56" r:id="rId2"/>
    <p:sldId id="569" r:id="rId3"/>
    <p:sldId id="616" r:id="rId4"/>
    <p:sldId id="623" r:id="rId5"/>
    <p:sldId id="618" r:id="rId6"/>
    <p:sldId id="620" r:id="rId7"/>
    <p:sldId id="621" r:id="rId8"/>
    <p:sldId id="619" r:id="rId9"/>
    <p:sldId id="622" r:id="rId10"/>
  </p:sldIdLst>
  <p:sldSz cx="9144000" cy="5143500" type="screen16x9"/>
  <p:notesSz cx="6858000" cy="12192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9F63"/>
    <a:srgbClr val="5A5A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1233" autoAdjust="0"/>
  </p:normalViewPr>
  <p:slideViewPr>
    <p:cSldViewPr snapToGrid="0" snapToObjects="1">
      <p:cViewPr varScale="1">
        <p:scale>
          <a:sx n="117" d="100"/>
          <a:sy n="117" d="100"/>
        </p:scale>
        <p:origin x="78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Agrawal" userId="1d131965f25a4db2" providerId="LiveId" clId="{0B4FC9F3-EDE1-41B5-8809-3B7BFAA66321}"/>
    <pc:docChg chg="custSel addSld modSld sldOrd">
      <pc:chgData name="Vijay Agrawal" userId="1d131965f25a4db2" providerId="LiveId" clId="{0B4FC9F3-EDE1-41B5-8809-3B7BFAA66321}" dt="2026-02-17T03:41:31.550" v="577"/>
      <pc:docMkLst>
        <pc:docMk/>
      </pc:docMkLst>
      <pc:sldChg chg="modSp mod">
        <pc:chgData name="Vijay Agrawal" userId="1d131965f25a4db2" providerId="LiveId" clId="{0B4FC9F3-EDE1-41B5-8809-3B7BFAA66321}" dt="2026-02-17T03:37:39.004" v="64" actId="20577"/>
        <pc:sldMkLst>
          <pc:docMk/>
          <pc:sldMk cId="0" sldId="256"/>
        </pc:sldMkLst>
        <pc:spChg chg="mod">
          <ac:chgData name="Vijay Agrawal" userId="1d131965f25a4db2" providerId="LiveId" clId="{0B4FC9F3-EDE1-41B5-8809-3B7BFAA66321}" dt="2026-02-17T03:37:39.004" v="64" actId="20577"/>
          <ac:spMkLst>
            <pc:docMk/>
            <pc:sldMk cId="0" sldId="256"/>
            <ac:spMk id="2" creationId="{00000000-0000-0000-0000-000000000000}"/>
          </ac:spMkLst>
        </pc:spChg>
      </pc:sldChg>
      <pc:sldChg chg="modSp mod">
        <pc:chgData name="Vijay Agrawal" userId="1d131965f25a4db2" providerId="LiveId" clId="{0B4FC9F3-EDE1-41B5-8809-3B7BFAA66321}" dt="2026-02-17T03:40:33.390" v="497" actId="20577"/>
        <pc:sldMkLst>
          <pc:docMk/>
          <pc:sldMk cId="2021102686" sldId="616"/>
        </pc:sldMkLst>
        <pc:spChg chg="mod">
          <ac:chgData name="Vijay Agrawal" userId="1d131965f25a4db2" providerId="LiveId" clId="{0B4FC9F3-EDE1-41B5-8809-3B7BFAA66321}" dt="2026-02-17T03:39:14.443" v="242" actId="20577"/>
          <ac:spMkLst>
            <pc:docMk/>
            <pc:sldMk cId="2021102686" sldId="616"/>
            <ac:spMk id="5" creationId="{64BFF504-7F17-3D53-AF3E-0EBEF897EEFB}"/>
          </ac:spMkLst>
        </pc:spChg>
        <pc:spChg chg="mod">
          <ac:chgData name="Vijay Agrawal" userId="1d131965f25a4db2" providerId="LiveId" clId="{0B4FC9F3-EDE1-41B5-8809-3B7BFAA66321}" dt="2026-02-17T03:40:33.390" v="497" actId="20577"/>
          <ac:spMkLst>
            <pc:docMk/>
            <pc:sldMk cId="2021102686" sldId="616"/>
            <ac:spMk id="7" creationId="{50CC4E06-32E9-1D99-9F6F-233E33BDCA46}"/>
          </ac:spMkLst>
        </pc:spChg>
      </pc:sldChg>
      <pc:sldChg chg="modSp mod ord">
        <pc:chgData name="Vijay Agrawal" userId="1d131965f25a4db2" providerId="LiveId" clId="{0B4FC9F3-EDE1-41B5-8809-3B7BFAA66321}" dt="2026-02-17T03:41:26.574" v="575"/>
        <pc:sldMkLst>
          <pc:docMk/>
          <pc:sldMk cId="1175241858" sldId="619"/>
        </pc:sldMkLst>
        <pc:spChg chg="mod">
          <ac:chgData name="Vijay Agrawal" userId="1d131965f25a4db2" providerId="LiveId" clId="{0B4FC9F3-EDE1-41B5-8809-3B7BFAA66321}" dt="2026-02-17T03:41:01.290" v="513" actId="20577"/>
          <ac:spMkLst>
            <pc:docMk/>
            <pc:sldMk cId="1175241858" sldId="619"/>
            <ac:spMk id="5" creationId="{64BFF504-7F17-3D53-AF3E-0EBEF897EEFB}"/>
          </ac:spMkLst>
        </pc:spChg>
        <pc:spChg chg="mod">
          <ac:chgData name="Vijay Agrawal" userId="1d131965f25a4db2" providerId="LiveId" clId="{0B4FC9F3-EDE1-41B5-8809-3B7BFAA66321}" dt="2026-02-17T03:41:10.756" v="572" actId="20577"/>
          <ac:spMkLst>
            <pc:docMk/>
            <pc:sldMk cId="1175241858" sldId="619"/>
            <ac:spMk id="7" creationId="{50CC4E06-32E9-1D99-9F6F-233E33BDCA46}"/>
          </ac:spMkLst>
        </pc:spChg>
      </pc:sldChg>
      <pc:sldChg chg="ord">
        <pc:chgData name="Vijay Agrawal" userId="1d131965f25a4db2" providerId="LiveId" clId="{0B4FC9F3-EDE1-41B5-8809-3B7BFAA66321}" dt="2026-02-17T03:41:31.550" v="577"/>
        <pc:sldMkLst>
          <pc:docMk/>
          <pc:sldMk cId="3693677288" sldId="621"/>
        </pc:sldMkLst>
      </pc:sldChg>
      <pc:sldChg chg="modSp mod">
        <pc:chgData name="Vijay Agrawal" userId="1d131965f25a4db2" providerId="LiveId" clId="{0B4FC9F3-EDE1-41B5-8809-3B7BFAA66321}" dt="2026-02-17T03:41:19.544" v="573" actId="20577"/>
        <pc:sldMkLst>
          <pc:docMk/>
          <pc:sldMk cId="351120590" sldId="622"/>
        </pc:sldMkLst>
        <pc:spChg chg="mod">
          <ac:chgData name="Vijay Agrawal" userId="1d131965f25a4db2" providerId="LiveId" clId="{0B4FC9F3-EDE1-41B5-8809-3B7BFAA66321}" dt="2026-02-17T03:41:19.544" v="573" actId="20577"/>
          <ac:spMkLst>
            <pc:docMk/>
            <pc:sldMk cId="351120590" sldId="622"/>
            <ac:spMk id="7" creationId="{50CC4E06-32E9-1D99-9F6F-233E33BDCA46}"/>
          </ac:spMkLst>
        </pc:spChg>
      </pc:sldChg>
      <pc:sldChg chg="add">
        <pc:chgData name="Vijay Agrawal" userId="1d131965f25a4db2" providerId="LiveId" clId="{0B4FC9F3-EDE1-41B5-8809-3B7BFAA66321}" dt="2026-02-17T03:39:11.105" v="238" actId="2890"/>
        <pc:sldMkLst>
          <pc:docMk/>
          <pc:sldMk cId="2653651244" sldId="623"/>
        </pc:sldMkLst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7976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48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83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49C19-13F3-5445-9A7C-CDBE7CD4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2C13BE-BD1D-6FEC-1B2A-736079A4B1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4B9380-DF6D-FDED-34C9-4942CBC096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8053D9-75A5-3D7C-4768-C5A4CA41C8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1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40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0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67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48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2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572000" y="680593"/>
            <a:ext cx="4552645" cy="37810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buNone/>
            </a:pPr>
            <a:r>
              <a:rPr lang="en-US" sz="3000" dirty="0">
                <a:latin typeface="Montserrat" pitchFamily="34" charset="0"/>
              </a:rPr>
              <a:t>&lt;&lt;Title &gt;&gt;</a:t>
            </a:r>
          </a:p>
          <a:p>
            <a:pPr algn="l">
              <a:buNone/>
            </a:pPr>
            <a:endParaRPr lang="en-US" sz="3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A PoC submitted as part of the Gen-AI training </a:t>
            </a:r>
          </a:p>
          <a:p>
            <a:pPr algn="l">
              <a:buNone/>
            </a:pPr>
            <a:endParaRPr lang="en-US" sz="2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&lt;MM/YY&gt;</a:t>
            </a:r>
          </a:p>
          <a:p>
            <a:pPr algn="l">
              <a:buNone/>
            </a:pPr>
            <a:endParaRPr lang="en-US" sz="2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Authors:</a:t>
            </a:r>
            <a:br>
              <a:rPr lang="en-US" sz="2000" dirty="0">
                <a:latin typeface="Montserrat" pitchFamily="34" charset="0"/>
              </a:rPr>
            </a:br>
            <a:r>
              <a:rPr lang="en-US" sz="2000" dirty="0">
                <a:latin typeface="Montserrat" pitchFamily="34" charset="0"/>
              </a:rPr>
              <a:t>&lt;Names&gt;</a:t>
            </a:r>
          </a:p>
          <a:p>
            <a:pPr algn="l">
              <a:buNone/>
            </a:pPr>
            <a:endParaRPr lang="en-US" sz="2000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22222" r="22222"/>
          <a:stretch/>
        </p:blipFill>
        <p:spPr>
          <a:xfrm>
            <a:off x="1" y="0"/>
            <a:ext cx="4285178" cy="51422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problem statement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641031"/>
            <a:ext cx="83736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bg1"/>
                </a:solidFill>
                <a:effectLst/>
                <a:latin typeface="__styreneB_5d855b"/>
              </a:rPr>
              <a:t>Business Problem Statement</a:t>
            </a:r>
          </a:p>
          <a:p>
            <a:endParaRPr lang="en-US" sz="8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Include from requirements doc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81984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8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Describe what datasets were used 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Data Sources (APIs, log files, excel/csv, database etc.)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Describe the nature of data:</a:t>
            </a: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Structured/unstructured</a:t>
            </a: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Docs/pdf/logs, database dumps, API etc.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202110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BF32C6-8CB6-D8DB-FCA7-7585D71EA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A47A3831-07D3-6B1E-CD65-BDCE78E8AB1D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Approaches considered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CF7A3-8E79-8D2A-E53A-5040D06B0B53}"/>
              </a:ext>
            </a:extLst>
          </p:cNvPr>
          <p:cNvSpPr txBox="1"/>
          <p:nvPr/>
        </p:nvSpPr>
        <p:spPr>
          <a:xfrm>
            <a:off x="160748" y="740619"/>
            <a:ext cx="8373651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8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Describe pros and cons of various approaches considered</a:t>
            </a:r>
          </a:p>
          <a:p>
            <a:endParaRPr lang="en-US" sz="1400" b="0" i="0" dirty="0">
              <a:solidFill>
                <a:schemeClr val="bg1"/>
              </a:solidFill>
              <a:effectLst/>
              <a:latin typeface="__styreneB_5d855b"/>
            </a:endParaRP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Explain why a certain approach was selected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Include tech stack used – which model, which embeddings, agents framework, vector </a:t>
            </a:r>
            <a:r>
              <a:rPr lang="en-US" sz="1400" dirty="0" err="1">
                <a:solidFill>
                  <a:schemeClr val="bg1"/>
                </a:solidFill>
                <a:latin typeface="__styreneB_5d855b"/>
              </a:rPr>
              <a:t>db</a:t>
            </a:r>
            <a:r>
              <a:rPr lang="en-US" sz="1400" dirty="0">
                <a:solidFill>
                  <a:schemeClr val="bg1"/>
                </a:solidFill>
                <a:latin typeface="__styreneB_5d855b"/>
              </a:rPr>
              <a:t>, knowledge graph, </a:t>
            </a:r>
            <a:r>
              <a:rPr lang="en-US" sz="1400" dirty="0" err="1">
                <a:solidFill>
                  <a:schemeClr val="bg1"/>
                </a:solidFill>
                <a:latin typeface="__styreneB_5d855b"/>
              </a:rPr>
              <a:t>ui</a:t>
            </a:r>
            <a:r>
              <a:rPr lang="en-US" sz="1400" dirty="0">
                <a:solidFill>
                  <a:schemeClr val="bg1"/>
                </a:solidFill>
                <a:latin typeface="__styreneB_5d855b"/>
              </a:rPr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65365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Show a diagram showing how the components fit together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Show the request flow with all components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Include all components used 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If it is a multi step process, such as data collection and inference are different, include 2 slides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 each flow, show all components and libraries used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969582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Demo 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__styreneB_5d855b"/>
              </a:rPr>
              <a:t>url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 /live demo/recording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76827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Recommend next steps involved to take this solution to production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693677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faced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Any implementation challenges and how they were resolved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1175241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Provide conclusion of how the learnings were applied to implement this project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51120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7940</TotalTime>
  <Words>219</Words>
  <Application>Microsoft Office PowerPoint</Application>
  <PresentationFormat>On-screen Show (16:9)</PresentationFormat>
  <Paragraphs>60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__styreneB_5d855b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Generative AI for Banking Leaders</dc:title>
  <dc:subject>Introduction to Generative AI for Banking Leaders</dc:subject>
  <dc:creator>vijay@tleafservices.com</dc:creator>
  <cp:lastModifiedBy>Vijay Agrawal</cp:lastModifiedBy>
  <cp:revision>2</cp:revision>
  <dcterms:created xsi:type="dcterms:W3CDTF">2024-02-04T05:08:48Z</dcterms:created>
  <dcterms:modified xsi:type="dcterms:W3CDTF">2026-02-17T03:41:38Z</dcterms:modified>
</cp:coreProperties>
</file>